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70" r:id="rId6"/>
    <p:sldId id="290" r:id="rId7"/>
    <p:sldId id="292" r:id="rId8"/>
    <p:sldId id="293" r:id="rId9"/>
    <p:sldId id="291" r:id="rId10"/>
    <p:sldId id="294" r:id="rId11"/>
    <p:sldId id="29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422" autoAdjust="0"/>
  </p:normalViewPr>
  <p:slideViewPr>
    <p:cSldViewPr snapToGrid="0" showGuides="1">
      <p:cViewPr varScale="1">
        <p:scale>
          <a:sx n="60" d="100"/>
          <a:sy n="60" d="100"/>
        </p:scale>
        <p:origin x="1550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4" Type="http://schemas.openxmlformats.org/officeDocument/2006/relationships/presProps" Target="presProps.xml"/><Relationship Id="rId9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7AA1E-0487-46D1-B4E9-0B0B84017CE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8EBA6D11-1822-4311-8B81-C3C2A4DCD6C9}">
      <dgm:prSet phldrT="[Tekst]"/>
      <dgm:spPr/>
      <dgm:t>
        <a:bodyPr/>
        <a:lstStyle/>
        <a:p>
          <a:r>
            <a:rPr lang="nl-NL" dirty="0"/>
            <a:t>Samenwerkingsovereenkomst</a:t>
          </a:r>
        </a:p>
      </dgm:t>
    </dgm:pt>
    <dgm:pt modelId="{955369E1-93A5-4667-87A9-842F0484E1D3}" type="parTrans" cxnId="{A66C6335-63B7-4780-AD82-1C416B80589A}">
      <dgm:prSet/>
      <dgm:spPr/>
      <dgm:t>
        <a:bodyPr/>
        <a:lstStyle/>
        <a:p>
          <a:endParaRPr lang="nl-NL"/>
        </a:p>
      </dgm:t>
    </dgm:pt>
    <dgm:pt modelId="{C0DD74E2-5CF3-4A97-8011-26C3B9513CCF}" type="sibTrans" cxnId="{A66C6335-63B7-4780-AD82-1C416B80589A}">
      <dgm:prSet/>
      <dgm:spPr/>
      <dgm:t>
        <a:bodyPr/>
        <a:lstStyle/>
        <a:p>
          <a:endParaRPr lang="nl-NL"/>
        </a:p>
      </dgm:t>
    </dgm:pt>
    <dgm:pt modelId="{CDD56BAF-2580-41BB-AF75-A567A056E0D6}">
      <dgm:prSet phldrT="[Tekst]"/>
      <dgm:spPr/>
      <dgm:t>
        <a:bodyPr/>
        <a:lstStyle/>
        <a:p>
          <a:r>
            <a:rPr lang="nl-NL" dirty="0"/>
            <a:t>Praktische afspraken </a:t>
          </a:r>
        </a:p>
      </dgm:t>
    </dgm:pt>
    <dgm:pt modelId="{6C1076AF-E286-4F10-B433-97BB1251F27F}" type="parTrans" cxnId="{C61B0C63-0EDC-4A77-95AC-38C649503188}">
      <dgm:prSet/>
      <dgm:spPr/>
      <dgm:t>
        <a:bodyPr/>
        <a:lstStyle/>
        <a:p>
          <a:endParaRPr lang="nl-NL"/>
        </a:p>
      </dgm:t>
    </dgm:pt>
    <dgm:pt modelId="{3864C6FE-1ACE-4D56-9516-B665BA0442B3}" type="sibTrans" cxnId="{C61B0C63-0EDC-4A77-95AC-38C649503188}">
      <dgm:prSet/>
      <dgm:spPr/>
      <dgm:t>
        <a:bodyPr/>
        <a:lstStyle/>
        <a:p>
          <a:endParaRPr lang="nl-NL"/>
        </a:p>
      </dgm:t>
    </dgm:pt>
    <dgm:pt modelId="{3DA4E3FD-49D0-4C71-94FF-983F293D01E5}">
      <dgm:prSet phldrT="[Tekst]"/>
      <dgm:spPr/>
      <dgm:t>
        <a:bodyPr/>
        <a:lstStyle/>
        <a:p>
          <a:r>
            <a:rPr lang="nl-NL" dirty="0"/>
            <a:t>Taakverdeling </a:t>
          </a:r>
        </a:p>
      </dgm:t>
    </dgm:pt>
    <dgm:pt modelId="{3BEC4E1A-2E73-4435-A6FD-8DD7E8568AEC}" type="parTrans" cxnId="{6331B0C6-7FA7-4938-B588-2D776CB2CA63}">
      <dgm:prSet/>
      <dgm:spPr/>
      <dgm:t>
        <a:bodyPr/>
        <a:lstStyle/>
        <a:p>
          <a:endParaRPr lang="nl-NL"/>
        </a:p>
      </dgm:t>
    </dgm:pt>
    <dgm:pt modelId="{F25E80AE-5C31-4310-920E-CFC004AF9185}" type="sibTrans" cxnId="{6331B0C6-7FA7-4938-B588-2D776CB2CA63}">
      <dgm:prSet/>
      <dgm:spPr/>
      <dgm:t>
        <a:bodyPr/>
        <a:lstStyle/>
        <a:p>
          <a:endParaRPr lang="nl-NL"/>
        </a:p>
      </dgm:t>
    </dgm:pt>
    <dgm:pt modelId="{7E637D00-180E-47D3-8E60-022DAFDBD3D7}">
      <dgm:prSet phldrT="[Tekst]"/>
      <dgm:spPr/>
      <dgm:t>
        <a:bodyPr/>
        <a:lstStyle/>
        <a:p>
          <a:r>
            <a:rPr lang="nl-NL" dirty="0"/>
            <a:t>Inzet rollen en kwaliteiten </a:t>
          </a:r>
        </a:p>
      </dgm:t>
    </dgm:pt>
    <dgm:pt modelId="{11CE32EB-A186-489C-A61A-80F5650D54BD}" type="parTrans" cxnId="{D74C0CB0-6122-4993-9106-AA66D8B7C619}">
      <dgm:prSet/>
      <dgm:spPr/>
      <dgm:t>
        <a:bodyPr/>
        <a:lstStyle/>
        <a:p>
          <a:endParaRPr lang="nl-NL"/>
        </a:p>
      </dgm:t>
    </dgm:pt>
    <dgm:pt modelId="{A64C3570-CAF7-440B-BAA1-DD106EAB7CD2}" type="sibTrans" cxnId="{D74C0CB0-6122-4993-9106-AA66D8B7C619}">
      <dgm:prSet/>
      <dgm:spPr/>
      <dgm:t>
        <a:bodyPr/>
        <a:lstStyle/>
        <a:p>
          <a:endParaRPr lang="nl-NL"/>
        </a:p>
      </dgm:t>
    </dgm:pt>
    <dgm:pt modelId="{B31E7779-0A0C-4040-8039-9C190B75B871}">
      <dgm:prSet phldrT="[Tekst]"/>
      <dgm:spPr/>
      <dgm:t>
        <a:bodyPr/>
        <a:lstStyle/>
        <a:p>
          <a:r>
            <a:rPr lang="nl-NL" dirty="0"/>
            <a:t>Werken aan valkuilen &amp; veiligheid</a:t>
          </a:r>
        </a:p>
      </dgm:t>
    </dgm:pt>
    <dgm:pt modelId="{A281D2EB-D7A3-40E2-8F2F-F49FA85A13D1}" type="parTrans" cxnId="{690795F4-E8F9-4A6C-A00E-D25096548220}">
      <dgm:prSet/>
      <dgm:spPr/>
      <dgm:t>
        <a:bodyPr/>
        <a:lstStyle/>
        <a:p>
          <a:endParaRPr lang="nl-NL"/>
        </a:p>
      </dgm:t>
    </dgm:pt>
    <dgm:pt modelId="{458605C8-A86F-4371-831F-1A09961CA4FC}" type="sibTrans" cxnId="{690795F4-E8F9-4A6C-A00E-D25096548220}">
      <dgm:prSet/>
      <dgm:spPr/>
      <dgm:t>
        <a:bodyPr/>
        <a:lstStyle/>
        <a:p>
          <a:endParaRPr lang="nl-NL"/>
        </a:p>
      </dgm:t>
    </dgm:pt>
    <dgm:pt modelId="{B9F601A3-80E7-4560-BB8E-13F9BC6C16A9}" type="pres">
      <dgm:prSet presAssocID="{D6B7AA1E-0487-46D1-B4E9-0B0B84017CE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4F667AD-A160-4594-9985-C1DE2B4D29B3}" type="pres">
      <dgm:prSet presAssocID="{8EBA6D11-1822-4311-8B81-C3C2A4DCD6C9}" presName="root1" presStyleCnt="0"/>
      <dgm:spPr/>
    </dgm:pt>
    <dgm:pt modelId="{15448EA8-2E6D-4A22-89D4-F572B8A05685}" type="pres">
      <dgm:prSet presAssocID="{8EBA6D11-1822-4311-8B81-C3C2A4DCD6C9}" presName="LevelOneTextNode" presStyleLbl="node0" presStyleIdx="0" presStyleCnt="1">
        <dgm:presLayoutVars>
          <dgm:chPref val="3"/>
        </dgm:presLayoutVars>
      </dgm:prSet>
      <dgm:spPr/>
    </dgm:pt>
    <dgm:pt modelId="{B8B48B71-B67F-4200-A303-860AFFF9C181}" type="pres">
      <dgm:prSet presAssocID="{8EBA6D11-1822-4311-8B81-C3C2A4DCD6C9}" presName="level2hierChild" presStyleCnt="0"/>
      <dgm:spPr/>
    </dgm:pt>
    <dgm:pt modelId="{3FFB864C-F449-4671-8167-03FA311F355C}" type="pres">
      <dgm:prSet presAssocID="{6C1076AF-E286-4F10-B433-97BB1251F27F}" presName="conn2-1" presStyleLbl="parChTrans1D2" presStyleIdx="0" presStyleCnt="4"/>
      <dgm:spPr/>
    </dgm:pt>
    <dgm:pt modelId="{92B7EFA1-0DCA-4584-940E-C0839377EF2E}" type="pres">
      <dgm:prSet presAssocID="{6C1076AF-E286-4F10-B433-97BB1251F27F}" presName="connTx" presStyleLbl="parChTrans1D2" presStyleIdx="0" presStyleCnt="4"/>
      <dgm:spPr/>
    </dgm:pt>
    <dgm:pt modelId="{75D91B27-EC89-49C6-8EFD-210A66097F54}" type="pres">
      <dgm:prSet presAssocID="{CDD56BAF-2580-41BB-AF75-A567A056E0D6}" presName="root2" presStyleCnt="0"/>
      <dgm:spPr/>
    </dgm:pt>
    <dgm:pt modelId="{EEEB2F2B-3BA8-4271-8392-C14DB099D988}" type="pres">
      <dgm:prSet presAssocID="{CDD56BAF-2580-41BB-AF75-A567A056E0D6}" presName="LevelTwoTextNode" presStyleLbl="node2" presStyleIdx="0" presStyleCnt="4">
        <dgm:presLayoutVars>
          <dgm:chPref val="3"/>
        </dgm:presLayoutVars>
      </dgm:prSet>
      <dgm:spPr/>
    </dgm:pt>
    <dgm:pt modelId="{A63B53CD-4668-4BE4-AC55-784664574053}" type="pres">
      <dgm:prSet presAssocID="{CDD56BAF-2580-41BB-AF75-A567A056E0D6}" presName="level3hierChild" presStyleCnt="0"/>
      <dgm:spPr/>
    </dgm:pt>
    <dgm:pt modelId="{E3C7873C-D394-4103-904B-82215CED337F}" type="pres">
      <dgm:prSet presAssocID="{3BEC4E1A-2E73-4435-A6FD-8DD7E8568AEC}" presName="conn2-1" presStyleLbl="parChTrans1D2" presStyleIdx="1" presStyleCnt="4"/>
      <dgm:spPr/>
    </dgm:pt>
    <dgm:pt modelId="{039B9002-6BB3-4A96-AFE6-D4BC1AE78D77}" type="pres">
      <dgm:prSet presAssocID="{3BEC4E1A-2E73-4435-A6FD-8DD7E8568AEC}" presName="connTx" presStyleLbl="parChTrans1D2" presStyleIdx="1" presStyleCnt="4"/>
      <dgm:spPr/>
    </dgm:pt>
    <dgm:pt modelId="{6A43D540-9DE3-49FF-B7F2-25B3A39B973C}" type="pres">
      <dgm:prSet presAssocID="{3DA4E3FD-49D0-4C71-94FF-983F293D01E5}" presName="root2" presStyleCnt="0"/>
      <dgm:spPr/>
    </dgm:pt>
    <dgm:pt modelId="{18232B21-A102-46C9-9617-475F3C23B2DA}" type="pres">
      <dgm:prSet presAssocID="{3DA4E3FD-49D0-4C71-94FF-983F293D01E5}" presName="LevelTwoTextNode" presStyleLbl="node2" presStyleIdx="1" presStyleCnt="4">
        <dgm:presLayoutVars>
          <dgm:chPref val="3"/>
        </dgm:presLayoutVars>
      </dgm:prSet>
      <dgm:spPr/>
    </dgm:pt>
    <dgm:pt modelId="{FC1A67FA-F6A6-4D9C-9B02-2C517C7A705B}" type="pres">
      <dgm:prSet presAssocID="{3DA4E3FD-49D0-4C71-94FF-983F293D01E5}" presName="level3hierChild" presStyleCnt="0"/>
      <dgm:spPr/>
    </dgm:pt>
    <dgm:pt modelId="{8F681C74-BC0E-408E-BCB1-8DAD649CEFEC}" type="pres">
      <dgm:prSet presAssocID="{11CE32EB-A186-489C-A61A-80F5650D54BD}" presName="conn2-1" presStyleLbl="parChTrans1D2" presStyleIdx="2" presStyleCnt="4"/>
      <dgm:spPr/>
    </dgm:pt>
    <dgm:pt modelId="{C166ABFF-682A-4EBC-89D0-E299289A8351}" type="pres">
      <dgm:prSet presAssocID="{11CE32EB-A186-489C-A61A-80F5650D54BD}" presName="connTx" presStyleLbl="parChTrans1D2" presStyleIdx="2" presStyleCnt="4"/>
      <dgm:spPr/>
    </dgm:pt>
    <dgm:pt modelId="{1A10423E-6A7E-4999-91DA-9EBFC84B3DE3}" type="pres">
      <dgm:prSet presAssocID="{7E637D00-180E-47D3-8E60-022DAFDBD3D7}" presName="root2" presStyleCnt="0"/>
      <dgm:spPr/>
    </dgm:pt>
    <dgm:pt modelId="{D6EFBE42-D0BB-4F9F-A099-4D58FBF2612F}" type="pres">
      <dgm:prSet presAssocID="{7E637D00-180E-47D3-8E60-022DAFDBD3D7}" presName="LevelTwoTextNode" presStyleLbl="node2" presStyleIdx="2" presStyleCnt="4">
        <dgm:presLayoutVars>
          <dgm:chPref val="3"/>
        </dgm:presLayoutVars>
      </dgm:prSet>
      <dgm:spPr/>
    </dgm:pt>
    <dgm:pt modelId="{DC30CEB8-2F3B-4C7E-A227-917944BC5F2E}" type="pres">
      <dgm:prSet presAssocID="{7E637D00-180E-47D3-8E60-022DAFDBD3D7}" presName="level3hierChild" presStyleCnt="0"/>
      <dgm:spPr/>
    </dgm:pt>
    <dgm:pt modelId="{6CE45CFE-B988-4741-B332-42B5BC910225}" type="pres">
      <dgm:prSet presAssocID="{A281D2EB-D7A3-40E2-8F2F-F49FA85A13D1}" presName="conn2-1" presStyleLbl="parChTrans1D2" presStyleIdx="3" presStyleCnt="4"/>
      <dgm:spPr/>
    </dgm:pt>
    <dgm:pt modelId="{468C5E88-9B6F-46F2-AD85-6F592D05E072}" type="pres">
      <dgm:prSet presAssocID="{A281D2EB-D7A3-40E2-8F2F-F49FA85A13D1}" presName="connTx" presStyleLbl="parChTrans1D2" presStyleIdx="3" presStyleCnt="4"/>
      <dgm:spPr/>
    </dgm:pt>
    <dgm:pt modelId="{37C3E087-265B-4284-BF31-654066FF9EF1}" type="pres">
      <dgm:prSet presAssocID="{B31E7779-0A0C-4040-8039-9C190B75B871}" presName="root2" presStyleCnt="0"/>
      <dgm:spPr/>
    </dgm:pt>
    <dgm:pt modelId="{6E440CE8-3BBA-4245-87A7-AACA73C9A327}" type="pres">
      <dgm:prSet presAssocID="{B31E7779-0A0C-4040-8039-9C190B75B871}" presName="LevelTwoTextNode" presStyleLbl="node2" presStyleIdx="3" presStyleCnt="4">
        <dgm:presLayoutVars>
          <dgm:chPref val="3"/>
        </dgm:presLayoutVars>
      </dgm:prSet>
      <dgm:spPr/>
    </dgm:pt>
    <dgm:pt modelId="{A5095B3A-6D4C-4783-8FBA-78115D471949}" type="pres">
      <dgm:prSet presAssocID="{B31E7779-0A0C-4040-8039-9C190B75B871}" presName="level3hierChild" presStyleCnt="0"/>
      <dgm:spPr/>
    </dgm:pt>
  </dgm:ptLst>
  <dgm:cxnLst>
    <dgm:cxn modelId="{D0EC7E0B-B6AC-48E9-A190-F5381991700C}" type="presOf" srcId="{CDD56BAF-2580-41BB-AF75-A567A056E0D6}" destId="{EEEB2F2B-3BA8-4271-8392-C14DB099D988}" srcOrd="0" destOrd="0" presId="urn:microsoft.com/office/officeart/2008/layout/HorizontalMultiLevelHierarchy"/>
    <dgm:cxn modelId="{D28B450F-9793-4085-8D6A-605CCC16D47F}" type="presOf" srcId="{11CE32EB-A186-489C-A61A-80F5650D54BD}" destId="{8F681C74-BC0E-408E-BCB1-8DAD649CEFEC}" srcOrd="0" destOrd="0" presId="urn:microsoft.com/office/officeart/2008/layout/HorizontalMultiLevelHierarchy"/>
    <dgm:cxn modelId="{0D5C601F-66B5-4BE2-B30C-FF3F8658D450}" type="presOf" srcId="{D6B7AA1E-0487-46D1-B4E9-0B0B84017CED}" destId="{B9F601A3-80E7-4560-BB8E-13F9BC6C16A9}" srcOrd="0" destOrd="0" presId="urn:microsoft.com/office/officeart/2008/layout/HorizontalMultiLevelHierarchy"/>
    <dgm:cxn modelId="{99262B31-0D79-47A9-BE48-51EB814F95A2}" type="presOf" srcId="{3BEC4E1A-2E73-4435-A6FD-8DD7E8568AEC}" destId="{E3C7873C-D394-4103-904B-82215CED337F}" srcOrd="0" destOrd="0" presId="urn:microsoft.com/office/officeart/2008/layout/HorizontalMultiLevelHierarchy"/>
    <dgm:cxn modelId="{A66C6335-63B7-4780-AD82-1C416B80589A}" srcId="{D6B7AA1E-0487-46D1-B4E9-0B0B84017CED}" destId="{8EBA6D11-1822-4311-8B81-C3C2A4DCD6C9}" srcOrd="0" destOrd="0" parTransId="{955369E1-93A5-4667-87A9-842F0484E1D3}" sibTransId="{C0DD74E2-5CF3-4A97-8011-26C3B9513CCF}"/>
    <dgm:cxn modelId="{28B7FD5E-FF39-4322-9AF3-1DA1DEAD5786}" type="presOf" srcId="{11CE32EB-A186-489C-A61A-80F5650D54BD}" destId="{C166ABFF-682A-4EBC-89D0-E299289A8351}" srcOrd="1" destOrd="0" presId="urn:microsoft.com/office/officeart/2008/layout/HorizontalMultiLevelHierarchy"/>
    <dgm:cxn modelId="{C61B0C63-0EDC-4A77-95AC-38C649503188}" srcId="{8EBA6D11-1822-4311-8B81-C3C2A4DCD6C9}" destId="{CDD56BAF-2580-41BB-AF75-A567A056E0D6}" srcOrd="0" destOrd="0" parTransId="{6C1076AF-E286-4F10-B433-97BB1251F27F}" sibTransId="{3864C6FE-1ACE-4D56-9516-B665BA0442B3}"/>
    <dgm:cxn modelId="{4E41C046-2D35-4BD6-BBF8-6276CBFBD275}" type="presOf" srcId="{3BEC4E1A-2E73-4435-A6FD-8DD7E8568AEC}" destId="{039B9002-6BB3-4A96-AFE6-D4BC1AE78D77}" srcOrd="1" destOrd="0" presId="urn:microsoft.com/office/officeart/2008/layout/HorizontalMultiLevelHierarchy"/>
    <dgm:cxn modelId="{25881267-1FD5-4E5F-8676-69536B28DF4A}" type="presOf" srcId="{8EBA6D11-1822-4311-8B81-C3C2A4DCD6C9}" destId="{15448EA8-2E6D-4A22-89D4-F572B8A05685}" srcOrd="0" destOrd="0" presId="urn:microsoft.com/office/officeart/2008/layout/HorizontalMultiLevelHierarchy"/>
    <dgm:cxn modelId="{2FA2457E-3C75-4741-88BA-F293BDB1A250}" type="presOf" srcId="{3DA4E3FD-49D0-4C71-94FF-983F293D01E5}" destId="{18232B21-A102-46C9-9617-475F3C23B2DA}" srcOrd="0" destOrd="0" presId="urn:microsoft.com/office/officeart/2008/layout/HorizontalMultiLevelHierarchy"/>
    <dgm:cxn modelId="{A8954E8A-E15C-4CA1-B641-73B8937DFA61}" type="presOf" srcId="{6C1076AF-E286-4F10-B433-97BB1251F27F}" destId="{92B7EFA1-0DCA-4584-940E-C0839377EF2E}" srcOrd="1" destOrd="0" presId="urn:microsoft.com/office/officeart/2008/layout/HorizontalMultiLevelHierarchy"/>
    <dgm:cxn modelId="{2D6B9793-98FF-478C-BD35-A41C4617E1EA}" type="presOf" srcId="{A281D2EB-D7A3-40E2-8F2F-F49FA85A13D1}" destId="{468C5E88-9B6F-46F2-AD85-6F592D05E072}" srcOrd="1" destOrd="0" presId="urn:microsoft.com/office/officeart/2008/layout/HorizontalMultiLevelHierarchy"/>
    <dgm:cxn modelId="{250DF5A6-CCD2-4400-9C68-B7890A94F432}" type="presOf" srcId="{6C1076AF-E286-4F10-B433-97BB1251F27F}" destId="{3FFB864C-F449-4671-8167-03FA311F355C}" srcOrd="0" destOrd="0" presId="urn:microsoft.com/office/officeart/2008/layout/HorizontalMultiLevelHierarchy"/>
    <dgm:cxn modelId="{D74C0CB0-6122-4993-9106-AA66D8B7C619}" srcId="{8EBA6D11-1822-4311-8B81-C3C2A4DCD6C9}" destId="{7E637D00-180E-47D3-8E60-022DAFDBD3D7}" srcOrd="2" destOrd="0" parTransId="{11CE32EB-A186-489C-A61A-80F5650D54BD}" sibTransId="{A64C3570-CAF7-440B-BAA1-DD106EAB7CD2}"/>
    <dgm:cxn modelId="{6331B0C6-7FA7-4938-B588-2D776CB2CA63}" srcId="{8EBA6D11-1822-4311-8B81-C3C2A4DCD6C9}" destId="{3DA4E3FD-49D0-4C71-94FF-983F293D01E5}" srcOrd="1" destOrd="0" parTransId="{3BEC4E1A-2E73-4435-A6FD-8DD7E8568AEC}" sibTransId="{F25E80AE-5C31-4310-920E-CFC004AF9185}"/>
    <dgm:cxn modelId="{6F9A41D4-26DE-4E04-9703-826A2558922C}" type="presOf" srcId="{B31E7779-0A0C-4040-8039-9C190B75B871}" destId="{6E440CE8-3BBA-4245-87A7-AACA73C9A327}" srcOrd="0" destOrd="0" presId="urn:microsoft.com/office/officeart/2008/layout/HorizontalMultiLevelHierarchy"/>
    <dgm:cxn modelId="{A4659FF1-661D-4000-854D-F2CD26F920DD}" type="presOf" srcId="{A281D2EB-D7A3-40E2-8F2F-F49FA85A13D1}" destId="{6CE45CFE-B988-4741-B332-42B5BC910225}" srcOrd="0" destOrd="0" presId="urn:microsoft.com/office/officeart/2008/layout/HorizontalMultiLevelHierarchy"/>
    <dgm:cxn modelId="{690795F4-E8F9-4A6C-A00E-D25096548220}" srcId="{8EBA6D11-1822-4311-8B81-C3C2A4DCD6C9}" destId="{B31E7779-0A0C-4040-8039-9C190B75B871}" srcOrd="3" destOrd="0" parTransId="{A281D2EB-D7A3-40E2-8F2F-F49FA85A13D1}" sibTransId="{458605C8-A86F-4371-831F-1A09961CA4FC}"/>
    <dgm:cxn modelId="{FF9C66F8-0CD2-472B-8AE8-00ADEF94410C}" type="presOf" srcId="{7E637D00-180E-47D3-8E60-022DAFDBD3D7}" destId="{D6EFBE42-D0BB-4F9F-A099-4D58FBF2612F}" srcOrd="0" destOrd="0" presId="urn:microsoft.com/office/officeart/2008/layout/HorizontalMultiLevelHierarchy"/>
    <dgm:cxn modelId="{8053B1E5-7F6A-43CD-9C72-4B8B7851F0B1}" type="presParOf" srcId="{B9F601A3-80E7-4560-BB8E-13F9BC6C16A9}" destId="{54F667AD-A160-4594-9985-C1DE2B4D29B3}" srcOrd="0" destOrd="0" presId="urn:microsoft.com/office/officeart/2008/layout/HorizontalMultiLevelHierarchy"/>
    <dgm:cxn modelId="{EBB4AF09-9B21-41A3-BA54-1E3571C0A577}" type="presParOf" srcId="{54F667AD-A160-4594-9985-C1DE2B4D29B3}" destId="{15448EA8-2E6D-4A22-89D4-F572B8A05685}" srcOrd="0" destOrd="0" presId="urn:microsoft.com/office/officeart/2008/layout/HorizontalMultiLevelHierarchy"/>
    <dgm:cxn modelId="{33EF0CB0-4ACE-4ABD-96FA-2F88BDE7213F}" type="presParOf" srcId="{54F667AD-A160-4594-9985-C1DE2B4D29B3}" destId="{B8B48B71-B67F-4200-A303-860AFFF9C181}" srcOrd="1" destOrd="0" presId="urn:microsoft.com/office/officeart/2008/layout/HorizontalMultiLevelHierarchy"/>
    <dgm:cxn modelId="{47F41F10-0160-4C37-8EF2-F63ABF857457}" type="presParOf" srcId="{B8B48B71-B67F-4200-A303-860AFFF9C181}" destId="{3FFB864C-F449-4671-8167-03FA311F355C}" srcOrd="0" destOrd="0" presId="urn:microsoft.com/office/officeart/2008/layout/HorizontalMultiLevelHierarchy"/>
    <dgm:cxn modelId="{4D83D666-8C1D-4CF6-9622-BC58CC3CD07B}" type="presParOf" srcId="{3FFB864C-F449-4671-8167-03FA311F355C}" destId="{92B7EFA1-0DCA-4584-940E-C0839377EF2E}" srcOrd="0" destOrd="0" presId="urn:microsoft.com/office/officeart/2008/layout/HorizontalMultiLevelHierarchy"/>
    <dgm:cxn modelId="{7F142359-CE7E-4611-9AE9-77A83DC9FDDE}" type="presParOf" srcId="{B8B48B71-B67F-4200-A303-860AFFF9C181}" destId="{75D91B27-EC89-49C6-8EFD-210A66097F54}" srcOrd="1" destOrd="0" presId="urn:microsoft.com/office/officeart/2008/layout/HorizontalMultiLevelHierarchy"/>
    <dgm:cxn modelId="{15FAC56A-6846-4B9B-A425-763228FCE701}" type="presParOf" srcId="{75D91B27-EC89-49C6-8EFD-210A66097F54}" destId="{EEEB2F2B-3BA8-4271-8392-C14DB099D988}" srcOrd="0" destOrd="0" presId="urn:microsoft.com/office/officeart/2008/layout/HorizontalMultiLevelHierarchy"/>
    <dgm:cxn modelId="{D497F935-1277-4D8A-A813-861DE2118AE4}" type="presParOf" srcId="{75D91B27-EC89-49C6-8EFD-210A66097F54}" destId="{A63B53CD-4668-4BE4-AC55-784664574053}" srcOrd="1" destOrd="0" presId="urn:microsoft.com/office/officeart/2008/layout/HorizontalMultiLevelHierarchy"/>
    <dgm:cxn modelId="{18441BE4-2304-414D-A11E-67C21DB0312B}" type="presParOf" srcId="{B8B48B71-B67F-4200-A303-860AFFF9C181}" destId="{E3C7873C-D394-4103-904B-82215CED337F}" srcOrd="2" destOrd="0" presId="urn:microsoft.com/office/officeart/2008/layout/HorizontalMultiLevelHierarchy"/>
    <dgm:cxn modelId="{90867322-6BC5-4D37-AB62-E473AC9D7DF3}" type="presParOf" srcId="{E3C7873C-D394-4103-904B-82215CED337F}" destId="{039B9002-6BB3-4A96-AFE6-D4BC1AE78D77}" srcOrd="0" destOrd="0" presId="urn:microsoft.com/office/officeart/2008/layout/HorizontalMultiLevelHierarchy"/>
    <dgm:cxn modelId="{E059F3E6-07F7-4CE2-B43B-A574B000064F}" type="presParOf" srcId="{B8B48B71-B67F-4200-A303-860AFFF9C181}" destId="{6A43D540-9DE3-49FF-B7F2-25B3A39B973C}" srcOrd="3" destOrd="0" presId="urn:microsoft.com/office/officeart/2008/layout/HorizontalMultiLevelHierarchy"/>
    <dgm:cxn modelId="{05A4F800-71E6-40BE-8D8C-2DE4C2304E78}" type="presParOf" srcId="{6A43D540-9DE3-49FF-B7F2-25B3A39B973C}" destId="{18232B21-A102-46C9-9617-475F3C23B2DA}" srcOrd="0" destOrd="0" presId="urn:microsoft.com/office/officeart/2008/layout/HorizontalMultiLevelHierarchy"/>
    <dgm:cxn modelId="{F0A77595-C66C-421E-8CC7-820A64AFFFD5}" type="presParOf" srcId="{6A43D540-9DE3-49FF-B7F2-25B3A39B973C}" destId="{FC1A67FA-F6A6-4D9C-9B02-2C517C7A705B}" srcOrd="1" destOrd="0" presId="urn:microsoft.com/office/officeart/2008/layout/HorizontalMultiLevelHierarchy"/>
    <dgm:cxn modelId="{BCBD2C57-565D-4A99-9DA9-4F404A0C1050}" type="presParOf" srcId="{B8B48B71-B67F-4200-A303-860AFFF9C181}" destId="{8F681C74-BC0E-408E-BCB1-8DAD649CEFEC}" srcOrd="4" destOrd="0" presId="urn:microsoft.com/office/officeart/2008/layout/HorizontalMultiLevelHierarchy"/>
    <dgm:cxn modelId="{037955C4-50B2-4B62-B389-A8DBF7DFC280}" type="presParOf" srcId="{8F681C74-BC0E-408E-BCB1-8DAD649CEFEC}" destId="{C166ABFF-682A-4EBC-89D0-E299289A8351}" srcOrd="0" destOrd="0" presId="urn:microsoft.com/office/officeart/2008/layout/HorizontalMultiLevelHierarchy"/>
    <dgm:cxn modelId="{1EBE9E78-21BD-4E6F-9B43-D52D6C3E6527}" type="presParOf" srcId="{B8B48B71-B67F-4200-A303-860AFFF9C181}" destId="{1A10423E-6A7E-4999-91DA-9EBFC84B3DE3}" srcOrd="5" destOrd="0" presId="urn:microsoft.com/office/officeart/2008/layout/HorizontalMultiLevelHierarchy"/>
    <dgm:cxn modelId="{940013F8-CA32-4796-AB7F-9B2491422EE2}" type="presParOf" srcId="{1A10423E-6A7E-4999-91DA-9EBFC84B3DE3}" destId="{D6EFBE42-D0BB-4F9F-A099-4D58FBF2612F}" srcOrd="0" destOrd="0" presId="urn:microsoft.com/office/officeart/2008/layout/HorizontalMultiLevelHierarchy"/>
    <dgm:cxn modelId="{400ED305-467E-4FFA-A4EF-86DE2C4B4B26}" type="presParOf" srcId="{1A10423E-6A7E-4999-91DA-9EBFC84B3DE3}" destId="{DC30CEB8-2F3B-4C7E-A227-917944BC5F2E}" srcOrd="1" destOrd="0" presId="urn:microsoft.com/office/officeart/2008/layout/HorizontalMultiLevelHierarchy"/>
    <dgm:cxn modelId="{C384A62B-252D-45EC-AA7C-72F69CC33F78}" type="presParOf" srcId="{B8B48B71-B67F-4200-A303-860AFFF9C181}" destId="{6CE45CFE-B988-4741-B332-42B5BC910225}" srcOrd="6" destOrd="0" presId="urn:microsoft.com/office/officeart/2008/layout/HorizontalMultiLevelHierarchy"/>
    <dgm:cxn modelId="{55AD1EE5-6571-4DE4-96CE-80CFB25797E6}" type="presParOf" srcId="{6CE45CFE-B988-4741-B332-42B5BC910225}" destId="{468C5E88-9B6F-46F2-AD85-6F592D05E072}" srcOrd="0" destOrd="0" presId="urn:microsoft.com/office/officeart/2008/layout/HorizontalMultiLevelHierarchy"/>
    <dgm:cxn modelId="{02A4B6A0-7ADE-4DCA-93DA-49FEB92295F8}" type="presParOf" srcId="{B8B48B71-B67F-4200-A303-860AFFF9C181}" destId="{37C3E087-265B-4284-BF31-654066FF9EF1}" srcOrd="7" destOrd="0" presId="urn:microsoft.com/office/officeart/2008/layout/HorizontalMultiLevelHierarchy"/>
    <dgm:cxn modelId="{9A886AE2-028E-48F7-B1C7-3A51878F5EFD}" type="presParOf" srcId="{37C3E087-265B-4284-BF31-654066FF9EF1}" destId="{6E440CE8-3BBA-4245-87A7-AACA73C9A327}" srcOrd="0" destOrd="0" presId="urn:microsoft.com/office/officeart/2008/layout/HorizontalMultiLevelHierarchy"/>
    <dgm:cxn modelId="{DFE33872-34DD-4F09-990F-99EEC981718A}" type="presParOf" srcId="{37C3E087-265B-4284-BF31-654066FF9EF1}" destId="{A5095B3A-6D4C-4783-8FBA-78115D47194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45CFE-B988-4741-B332-42B5BC910225}">
      <dsp:nvSpPr>
        <dsp:cNvPr id="0" name=""/>
        <dsp:cNvSpPr/>
      </dsp:nvSpPr>
      <dsp:spPr>
        <a:xfrm>
          <a:off x="2552625" y="27093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930400"/>
              </a:lnTo>
              <a:lnTo>
                <a:pt x="675382" y="19304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700" kern="1200"/>
        </a:p>
      </dsp:txBody>
      <dsp:txXfrm>
        <a:off x="2839188" y="3623405"/>
        <a:ext cx="102256" cy="102256"/>
      </dsp:txXfrm>
    </dsp:sp>
    <dsp:sp modelId="{8F681C74-BC0E-408E-BCB1-8DAD649CEFEC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866995" y="3007745"/>
        <a:ext cx="46642" cy="46642"/>
      </dsp:txXfrm>
    </dsp:sp>
    <dsp:sp modelId="{E3C7873C-D394-4103-904B-82215CED337F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866995" y="2364279"/>
        <a:ext cx="46642" cy="46642"/>
      </dsp:txXfrm>
    </dsp:sp>
    <dsp:sp modelId="{3FFB864C-F449-4671-8167-03FA311F355C}">
      <dsp:nvSpPr>
        <dsp:cNvPr id="0" name=""/>
        <dsp:cNvSpPr/>
      </dsp:nvSpPr>
      <dsp:spPr>
        <a:xfrm>
          <a:off x="2552625" y="7789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1930400"/>
              </a:moveTo>
              <a:lnTo>
                <a:pt x="337691" y="1930400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700" kern="1200"/>
        </a:p>
      </dsp:txBody>
      <dsp:txXfrm>
        <a:off x="2839188" y="1693005"/>
        <a:ext cx="102256" cy="102256"/>
      </dsp:txXfrm>
    </dsp:sp>
    <dsp:sp modelId="{15448EA8-2E6D-4A22-89D4-F572B8A05685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Samenwerkingsovereenkomst</a:t>
          </a:r>
        </a:p>
      </dsp:txBody>
      <dsp:txXfrm>
        <a:off x="-671481" y="2194560"/>
        <a:ext cx="5418667" cy="1029546"/>
      </dsp:txXfrm>
    </dsp:sp>
    <dsp:sp modelId="{EEEB2F2B-3BA8-4271-8392-C14DB099D988}">
      <dsp:nvSpPr>
        <dsp:cNvPr id="0" name=""/>
        <dsp:cNvSpPr/>
      </dsp:nvSpPr>
      <dsp:spPr>
        <a:xfrm>
          <a:off x="3228008" y="264160"/>
          <a:ext cx="3376913" cy="10295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Praktische afspraken </a:t>
          </a:r>
        </a:p>
      </dsp:txBody>
      <dsp:txXfrm>
        <a:off x="3228008" y="264160"/>
        <a:ext cx="3376913" cy="1029546"/>
      </dsp:txXfrm>
    </dsp:sp>
    <dsp:sp modelId="{18232B21-A102-46C9-9617-475F3C23B2DA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Taakverdeling </a:t>
          </a:r>
        </a:p>
      </dsp:txBody>
      <dsp:txXfrm>
        <a:off x="3228008" y="1551093"/>
        <a:ext cx="3376913" cy="1029546"/>
      </dsp:txXfrm>
    </dsp:sp>
    <dsp:sp modelId="{D6EFBE42-D0BB-4F9F-A099-4D58FBF2612F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Inzet rollen en kwaliteiten </a:t>
          </a:r>
        </a:p>
      </dsp:txBody>
      <dsp:txXfrm>
        <a:off x="3228008" y="2838026"/>
        <a:ext cx="3376913" cy="1029546"/>
      </dsp:txXfrm>
    </dsp:sp>
    <dsp:sp modelId="{6E440CE8-3BBA-4245-87A7-AACA73C9A327}">
      <dsp:nvSpPr>
        <dsp:cNvPr id="0" name=""/>
        <dsp:cNvSpPr/>
      </dsp:nvSpPr>
      <dsp:spPr>
        <a:xfrm>
          <a:off x="3228008" y="4124960"/>
          <a:ext cx="3376913" cy="10295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Werken aan valkuilen &amp; veiligheid</a:t>
          </a:r>
        </a:p>
      </dsp:txBody>
      <dsp:txXfrm>
        <a:off x="3228008" y="4124960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 = ingrediënten voor een goede samenwerking; de piramide van </a:t>
            </a:r>
            <a:r>
              <a:rPr lang="nl-NL" dirty="0" err="1"/>
              <a:t>Lencioni</a:t>
            </a:r>
            <a:r>
              <a:rPr lang="nl-NL" dirty="0"/>
              <a:t>. https://happyholics.com/samenwerking-verbeteren-met-lencioni/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20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les beginnen aan de samenwerkingsovereenkomst, er kan vrijdag ook nog aan gewerkt worden. Document wordt gebruikt bij de groepscoaching.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25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3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98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31-8-2023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31-8-2023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31-8-2023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31-8-2023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31-8-2023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31-8-2023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31-8-2023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/>
          <a:lstStyle/>
          <a:p>
            <a:r>
              <a:rPr lang="nl-NL" dirty="0"/>
              <a:t>Samenwerking als projectteam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4FB39F-A18D-4FB1-9DD9-B7144CB8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48" y="338262"/>
            <a:ext cx="10108030" cy="1160403"/>
          </a:xfrm>
        </p:spPr>
        <p:txBody>
          <a:bodyPr/>
          <a:lstStyle/>
          <a:p>
            <a:r>
              <a:rPr lang="nl-NL" dirty="0"/>
              <a:t>Wat komt er bij kijken: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37DDFC4-F708-F5C4-B6E2-AD4242D20249}"/>
              </a:ext>
            </a:extLst>
          </p:cNvPr>
          <p:cNvSpPr txBox="1"/>
          <p:nvPr/>
        </p:nvSpPr>
        <p:spPr>
          <a:xfrm>
            <a:off x="527448" y="2510781"/>
            <a:ext cx="4520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Er zijn verschillende </a:t>
            </a:r>
            <a:r>
              <a:rPr lang="nl-NL" b="1" dirty="0"/>
              <a:t>taken</a:t>
            </a:r>
            <a:r>
              <a:rPr lang="nl-NL" dirty="0"/>
              <a:t> die uitgevoerd moeten worden om te komen tot een succesvol evenement én een succesvol project (is een mooie beoordeling voor jullie </a:t>
            </a:r>
            <a:r>
              <a:rPr lang="nl-NL" dirty="0">
                <a:sym typeface="Wingdings" panose="05000000000000000000" pitchFamily="2" charset="2"/>
              </a:rPr>
              <a:t>) 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B874C6E-BCC1-FC1C-AE75-A444A13CB85B}"/>
              </a:ext>
            </a:extLst>
          </p:cNvPr>
          <p:cNvSpPr txBox="1"/>
          <p:nvPr/>
        </p:nvSpPr>
        <p:spPr>
          <a:xfrm>
            <a:off x="527448" y="4235134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Samenwerken vraagt inzicht in talenten van jezelf en je collega’s, en het optimaal inzetten ervan, is essentieel voor een succesvolle samenwerking!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6490E8B-99A2-793D-09ED-7FBECDE1E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691" y="2079798"/>
            <a:ext cx="6016625" cy="3273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9D0849E-01E1-377A-04BF-F1F1DE5D0BC1}"/>
              </a:ext>
            </a:extLst>
          </p:cNvPr>
          <p:cNvSpPr txBox="1"/>
          <p:nvPr/>
        </p:nvSpPr>
        <p:spPr>
          <a:xfrm>
            <a:off x="527448" y="1340427"/>
            <a:ext cx="4543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maakt als projectteam praktische afspraken over aanwezigheid, contact, deadlines etc. </a:t>
            </a:r>
          </a:p>
        </p:txBody>
      </p:sp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C5E6F1-1181-0151-E7E8-A9B8E488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52E785-DA34-210C-41E1-7B88F0E4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3</a:t>
            </a:fld>
            <a:endParaRPr lang="nl-NL" noProof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1024A9D-0500-9EA6-66EB-1CC79545D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8258121"/>
              </p:ext>
            </p:extLst>
          </p:nvPr>
        </p:nvGraphicFramePr>
        <p:xfrm>
          <a:off x="161637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200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E4664-8A87-0D6C-C2D9-9A46F2D6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 vert="horz" lIns="0" tIns="36000" rIns="0" bIns="0" rtlCol="0" anchor="t" anchorCtr="0">
            <a:normAutofit/>
          </a:bodyPr>
          <a:lstStyle/>
          <a:p>
            <a:r>
              <a:rPr lang="nl-NL" b="1" kern="1200" spc="0" baseline="0">
                <a:latin typeface="+mj-lt"/>
                <a:ea typeface="+mj-ea"/>
                <a:cs typeface="+mj-cs"/>
              </a:rPr>
              <a:t>1. Praktische afspraken 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A6EB953-96E9-659A-0EC5-B297F22E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92456E3-835A-829F-F023-94D6AA33A443}"/>
              </a:ext>
            </a:extLst>
          </p:cNvPr>
          <p:cNvSpPr txBox="1"/>
          <p:nvPr/>
        </p:nvSpPr>
        <p:spPr>
          <a:xfrm>
            <a:off x="371475" y="1709738"/>
            <a:ext cx="5645150" cy="4419599"/>
          </a:xfrm>
          <a:prstGeom prst="rect">
            <a:avLst/>
          </a:prstGeom>
        </p:spPr>
        <p:txBody>
          <a:bodyPr vert="horz" lIns="0" tIns="0" rIns="0" bIns="0" numCol="1" spcCol="18000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nl-NL" sz="3000"/>
              <a:t>Hierover ga je dadelijk met je projectteam in gesprek. </a:t>
            </a:r>
            <a:endParaRPr lang="nl-NL"/>
          </a:p>
          <a:p>
            <a:pPr>
              <a:spcAft>
                <a:spcPts val="600"/>
              </a:spcAft>
            </a:pPr>
            <a:endParaRPr lang="nl-NL"/>
          </a:p>
          <a:p>
            <a:pPr>
              <a:spcAft>
                <a:spcPts val="600"/>
              </a:spcAft>
            </a:pPr>
            <a:r>
              <a:rPr lang="nl-NL" sz="3000"/>
              <a:t>Afspraken leg je vast.</a:t>
            </a:r>
            <a:endParaRPr lang="nl-NL"/>
          </a:p>
          <a:p>
            <a:pPr>
              <a:spcAft>
                <a:spcPts val="600"/>
              </a:spcAft>
            </a:pPr>
            <a:endParaRPr lang="nl-NL"/>
          </a:p>
          <a:p>
            <a:pPr>
              <a:spcAft>
                <a:spcPts val="600"/>
              </a:spcAft>
            </a:pPr>
            <a:r>
              <a:rPr lang="nl-NL" sz="3000"/>
              <a:t>Bedenk goed wat reëel is! </a:t>
            </a:r>
            <a:endParaRPr lang="nl-NL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92BBB26-39EA-B0A0-F4A8-CF28A366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6D6560-43F4-C583-DC7D-3AE1FEA6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8BFF6E4-A043-25F7-E915-DC80031D9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704" y="1700213"/>
            <a:ext cx="3913188" cy="3913188"/>
          </a:xfrm>
          <a:prstGeom prst="rect">
            <a:avLst/>
          </a:prstGeom>
          <a:noFill/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31D1E39-F611-CAD3-92D0-050B566B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837ED8-77B1-4D92-8A4C-07939ECD182A}" type="datetime1">
              <a:rPr lang="nl-NL" noProof="0" smtClean="0"/>
              <a:pPr>
                <a:spcAft>
                  <a:spcPts val="600"/>
                </a:spcAft>
              </a:pPr>
              <a:t>31-8-2023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1952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2132F-01CB-4DC5-D272-D02F3482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Taken bij het organiseren van een evenement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3E0E10F-E6F7-EDEF-B01B-29322857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1B8AEC3-7BFE-A467-CE60-678B46D0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B69C7A9D-9B39-2188-3DD3-FD036212D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60022"/>
              </p:ext>
            </p:extLst>
          </p:nvPr>
        </p:nvGraphicFramePr>
        <p:xfrm>
          <a:off x="371475" y="1873121"/>
          <a:ext cx="10108030" cy="3646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407">
                  <a:extLst>
                    <a:ext uri="{9D8B030D-6E8A-4147-A177-3AD203B41FA5}">
                      <a16:colId xmlns:a16="http://schemas.microsoft.com/office/drawing/2014/main" val="296734161"/>
                    </a:ext>
                  </a:extLst>
                </a:gridCol>
                <a:gridCol w="9658623">
                  <a:extLst>
                    <a:ext uri="{9D8B030D-6E8A-4147-A177-3AD203B41FA5}">
                      <a16:colId xmlns:a16="http://schemas.microsoft.com/office/drawing/2014/main" val="24723810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</a:rPr>
                        <a:t>Contactpersoon met de opdrachtgever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89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>
                          <a:effectLst/>
                        </a:rPr>
                        <a:t>Doelgroep selecteren en analyseren 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4598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>
                          <a:effectLst/>
                        </a:rPr>
                        <a:t>Terrein inventariseren 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352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</a:rPr>
                        <a:t>Concept ontwerpen 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102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</a:rPr>
                        <a:t>Opstelling en bijhouden van de actielijst en strokenplanning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779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</a:rPr>
                        <a:t>Communicatie / wervingsplan maken en alle middelen maken en inzetten 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094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</a:rPr>
                        <a:t>Draaiboek maken, bijhouden en bewaken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3463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</a:rPr>
                        <a:t>Personeelsplanning maken, bijhouden en bewaken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6261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</a:rPr>
                        <a:t>Financieel overzicht / kostenbegroting maken, bijhouden en bewaken 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33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</a:rPr>
                        <a:t>Risico analyse maken, bijhouden en risico's zo klein mogelijk maken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4839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</a:rPr>
                        <a:t>Presentatie aan de opdrachtgever coördineren 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849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</a:rPr>
                        <a:t>Uitvoeren evenement coördineren en mede uitvoeren 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0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</a:rPr>
                        <a:t>Evalueren van evenement met opdrachtgever, klanten/deelnemers en projectteam. 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221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99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D24B5-44F0-DE78-F785-374FB8B2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Rollen in een team: Belbin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D6A35FD-0E5E-26D5-223B-F33ED552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DE9754F-0C98-4F85-A01F-A33D2EDB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2795774-D700-F9CA-3235-C42AC8B72AD8}"/>
              </a:ext>
            </a:extLst>
          </p:cNvPr>
          <p:cNvSpPr txBox="1"/>
          <p:nvPr/>
        </p:nvSpPr>
        <p:spPr>
          <a:xfrm>
            <a:off x="321462" y="1722390"/>
            <a:ext cx="44791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Samenwerken vraagt inzicht in talenten van jezelf en je collega’s, en het optimaal inzetten ervan, is essentieel voor een succesvolle samenwerking!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73D9AE2-EC31-8162-E426-895F74EF7B57}"/>
              </a:ext>
            </a:extLst>
          </p:cNvPr>
          <p:cNvSpPr/>
          <p:nvPr/>
        </p:nvSpPr>
        <p:spPr>
          <a:xfrm rot="21175022">
            <a:off x="1173743" y="3644347"/>
            <a:ext cx="569516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Hier gaan we dadelijk </a:t>
            </a:r>
          </a:p>
          <a:p>
            <a:r>
              <a:rPr lang="nl-NL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mee verder!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1EBFEA3-04FF-BEBC-5B6D-E215CA610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196" y="1082642"/>
            <a:ext cx="5563428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5CAB4-614D-2E8C-F2E5-86C5D309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Voorwaarden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D80188F-5949-14F6-42A1-26A5C329A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31-8-2023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B967CA-015C-C2C6-5D7E-959AEE8C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7</a:t>
            </a:fld>
            <a:endParaRPr lang="nl-NL" noProof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7FB599-6A66-30F4-8DCB-31469CDF4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96" y="2086202"/>
            <a:ext cx="6881930" cy="3743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FF776AE-FDDD-C7C4-1786-D59FE351D43F}"/>
              </a:ext>
            </a:extLst>
          </p:cNvPr>
          <p:cNvSpPr/>
          <p:nvPr/>
        </p:nvSpPr>
        <p:spPr>
          <a:xfrm rot="1395654">
            <a:off x="6052934" y="1382648"/>
            <a:ext cx="569516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Hier gaan we in de komende weken mee verder! </a:t>
            </a:r>
          </a:p>
        </p:txBody>
      </p:sp>
    </p:spTree>
    <p:extLst>
      <p:ext uri="{BB962C8B-B14F-4D97-AF65-F5344CB8AC3E}">
        <p14:creationId xmlns:p14="http://schemas.microsoft.com/office/powerpoint/2010/main" val="371555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F91D80BE6AC04C9730F110F8415C90" ma:contentTypeVersion="2" ma:contentTypeDescription="Een nieuw document maken." ma:contentTypeScope="" ma:versionID="10249d337cbc4315fba62bc51201ee2f">
  <xsd:schema xmlns:xsd="http://www.w3.org/2001/XMLSchema" xmlns:xs="http://www.w3.org/2001/XMLSchema" xmlns:p="http://schemas.microsoft.com/office/2006/metadata/properties" xmlns:ns2="8b76c47c-3128-4e42-ab07-d1b7128ce0a7" xmlns:ns3="a6fbb513-fa45-46b0-b5ca-a1a286ffd1be" targetNamespace="http://schemas.microsoft.com/office/2006/metadata/properties" ma:root="true" ma:fieldsID="d51ccaedc966ce8fac6d28ac8d68361d" ns2:_="" ns3:_="">
    <xsd:import namespace="8b76c47c-3128-4e42-ab07-d1b7128ce0a7"/>
    <xsd:import namespace="a6fbb513-fa45-46b0-b5ca-a1a286ffd1b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6c47c-3128-4e42-ab07-d1b7128ce0a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b513-fa45-46b0-b5ca-a1a286ffd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6FEC72-89A4-4A93-9237-7C491140A2BA}"/>
</file>

<file path=customXml/itemProps2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</ds:schemaRefs>
</ds:datastoreItem>
</file>

<file path=customXml/itemProps3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09E03E5-2BB5-4E3C-B016-0E8DAA68F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6c47c-3128-4e42-ab07-d1b7128ce0a7"/>
    <ds:schemaRef ds:uri="a6fbb513-fa45-46b0-b5ca-a1a286ffd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27</TotalTime>
  <Words>347</Words>
  <Application>Microsoft Office PowerPoint</Application>
  <PresentationFormat>Breedbeeld</PresentationFormat>
  <Paragraphs>73</Paragraphs>
  <Slides>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Yuverta</vt:lpstr>
      <vt:lpstr>Samenwerking als projectteam</vt:lpstr>
      <vt:lpstr>Wat komt er bij kijken:</vt:lpstr>
      <vt:lpstr>PowerPoint-presentatie</vt:lpstr>
      <vt:lpstr>1. Praktische afspraken </vt:lpstr>
      <vt:lpstr>2. Taken bij het organiseren van een evenement</vt:lpstr>
      <vt:lpstr>3. Rollen in een team: Belbin </vt:lpstr>
      <vt:lpstr>4. Voorwaarden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Samenwerking als projectteam</dc:title>
  <dc:creator>Pascalle Cup</dc:creator>
  <dc:description>Template by HQ Solutions</dc:description>
  <cp:lastModifiedBy>Pascalle Cup</cp:lastModifiedBy>
  <cp:revision>1</cp:revision>
  <dcterms:created xsi:type="dcterms:W3CDTF">2023-08-31T12:48:31Z</dcterms:created>
  <dcterms:modified xsi:type="dcterms:W3CDTF">2023-08-31T13:15:34Z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Order">
    <vt:r8>2600</vt:r8>
  </property>
  <property fmtid="{D5CDD505-2E9C-101B-9397-08002B2CF9AE}" pid="4" name="_ExtendedDescription">
    <vt:lpwstr/>
  </property>
  <property fmtid="{D5CDD505-2E9C-101B-9397-08002B2CF9AE}" pid="5" name="_dlc_DocIdItemGuid">
    <vt:lpwstr>c59f2e10-6eb9-4845-b89d-f7df0261d5e9</vt:lpwstr>
  </property>
</Properties>
</file>